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89" r:id="rId8"/>
    <p:sldId id="288"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77" d="100"/>
          <a:sy n="77" d="100"/>
        </p:scale>
        <p:origin x="-1184"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071596792"/>
        <c:axId val="2071600504"/>
      </c:lineChart>
      <c:catAx>
        <c:axId val="2071596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1600504"/>
        <c:crosses val="autoZero"/>
        <c:auto val="1"/>
        <c:lblAlgn val="ctr"/>
        <c:lblOffset val="100"/>
        <c:noMultiLvlLbl val="0"/>
      </c:catAx>
      <c:valAx>
        <c:axId val="2071600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1596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071711688"/>
        <c:axId val="2071715400"/>
      </c:barChart>
      <c:catAx>
        <c:axId val="2071711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1715400"/>
        <c:crosses val="autoZero"/>
        <c:auto val="1"/>
        <c:lblAlgn val="ctr"/>
        <c:lblOffset val="100"/>
        <c:noMultiLvlLbl val="0"/>
      </c:catAx>
      <c:valAx>
        <c:axId val="2071715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1711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9/25/16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9/25/16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9/25/16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9/25/16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9/25/16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MULTI-MICROPHONE DENOISING</a:t>
            </a:r>
          </a:p>
          <a:p>
            <a:r>
              <a:rPr lang="en-US" sz="2400" dirty="0" smtClean="0">
                <a:solidFill>
                  <a:srgbClr val="CCFFCC"/>
                </a:solidFill>
                <a:latin typeface="+mj-lt"/>
              </a:rPr>
              <a:t>UNCALIBRATED ACOUSTIC BEAMFORMING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a:t>
            </a:r>
            <a:r>
              <a:rPr lang="en-US" dirty="0" smtClean="0"/>
              <a:t>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endParaRPr lang="en-US" dirty="0" smtClean="0"/>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 AND ASK</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2420670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a:t>
            </a:r>
            <a:r>
              <a:rPr lang="en-US" dirty="0" smtClean="0">
                <a:solidFill>
                  <a:schemeClr val="accent2"/>
                </a:solidFill>
              </a:rPr>
              <a:t>-690-5347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1388</TotalTime>
  <Words>1212</Words>
  <Application>Microsoft Macintosh PowerPoint</Application>
  <PresentationFormat>Custom</PresentationFormat>
  <Paragraphs>195</Paragraphs>
  <Slides>23</Slides>
  <Notes>19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 N</cp:lastModifiedBy>
  <cp:revision>162</cp:revision>
  <dcterms:created xsi:type="dcterms:W3CDTF">2016-06-17T21:01:28Z</dcterms:created>
  <dcterms:modified xsi:type="dcterms:W3CDTF">2016-09-26T05:25:14Z</dcterms:modified>
</cp:coreProperties>
</file>